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73" r:id="rId6"/>
    <p:sldId id="281" r:id="rId7"/>
    <p:sldId id="272" r:id="rId8"/>
    <p:sldId id="268" r:id="rId9"/>
    <p:sldId id="277" r:id="rId10"/>
    <p:sldId id="279" r:id="rId11"/>
    <p:sldId id="260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УЧЕНИК" initials="У" lastIdx="0" clrIdx="0">
    <p:extLst>
      <p:ext uri="{19B8F6BF-5375-455C-9EA6-DF929625EA0E}">
        <p15:presenceInfo xmlns:p15="http://schemas.microsoft.com/office/powerpoint/2012/main" userId="УЧЕНИК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458200" cy="122237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«Школьная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465880"/>
            <a:ext cx="6571456" cy="144360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«Погорельская СОШ»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Зубцовского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 Тверской области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52936"/>
            <a:ext cx="5200786" cy="226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69515" y="420083"/>
            <a:ext cx="1772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 Октябрь 2025</a:t>
            </a:r>
            <a:endParaRPr 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2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Продолжается рейд «Родительский контроль»  на дегустацию пришли родители 1-9 классов 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Обучающиеся нашей школы заканчивают уборку на пришкольном участке.</a:t>
            </a:r>
          </a:p>
          <a:p>
            <a:pPr marL="0" lvl="0" indent="0">
              <a:buClr>
                <a:srgbClr val="F0A22E"/>
              </a:buClr>
              <a:buNone/>
            </a:pPr>
            <a:r>
              <a:rPr lang="ru-RU" sz="1600" dirty="0">
                <a:solidFill>
                  <a:srgbClr val="4E3B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октября традиционно началось с подъёма флага и исполнения гимна РФ. Срункину Даниле вручили Благодарственное письмо начальника ГКУ Тверской области «Управление противопожарной службы», за героическое и незамедлительные действия, благодаря которым была спасена жизнь человека в пламени пожара</a:t>
            </a:r>
            <a:r>
              <a:rPr lang="ru-RU" sz="1600" dirty="0" smtClean="0">
                <a:solidFill>
                  <a:srgbClr val="4E3B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17 октября в рамках реализации программы «Орлята России» обучающиеся 3 класса провели для первоклассников развлекательную программу «Осенние игры и забавы» 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27 октября В начальной школе в рамках реализации программы «Орлята России» прошло первое занятие по треку «Орленок Эрудит»</a:t>
            </a: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548680"/>
            <a:ext cx="3627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Внеурочная деятельность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0" r="3800"/>
          <a:stretch/>
        </p:blipFill>
        <p:spPr>
          <a:xfrm>
            <a:off x="520824" y="4359244"/>
            <a:ext cx="2178968" cy="22393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t="20601" r="38151"/>
          <a:stretch/>
        </p:blipFill>
        <p:spPr>
          <a:xfrm>
            <a:off x="3557441" y="4097366"/>
            <a:ext cx="1912041" cy="24928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359244"/>
            <a:ext cx="1673264" cy="22310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84080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7"/>
          <p:cNvSpPr txBox="1">
            <a:spLocks/>
          </p:cNvSpPr>
          <p:nvPr/>
        </p:nvSpPr>
        <p:spPr>
          <a:xfrm>
            <a:off x="4139952" y="1052736"/>
            <a:ext cx="4983336" cy="51845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742505" y="39771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Конкурсы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033023"/>
            <a:ext cx="88569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Обучающиеся начальной школы приняли участие в региональном конкурсе детского творчества «У матрешки русская душа» в номинации «История Матрешки». «Авторская матрешка» «Матрешка моей семьи»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 октября члены школьного Совета музея приняли участие во Всероссийском конкурсе музеев образовательных организаций РФ, посвящённый году Защитника Отечества.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Соколова Полина обучающаяся 11 класса участвовала в Региональном конкурсе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видеоработ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«Семейный архив», рассказала о своем дедушке Королеве А.С. – ветеране ВОВ и бабушке Таисии Я. – труженице тыла.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" r="14762"/>
          <a:stretch/>
        </p:blipFill>
        <p:spPr>
          <a:xfrm>
            <a:off x="300666" y="4005064"/>
            <a:ext cx="1645859" cy="25599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r="15350"/>
          <a:stretch/>
        </p:blipFill>
        <p:spPr>
          <a:xfrm>
            <a:off x="2195736" y="4005064"/>
            <a:ext cx="3109236" cy="2591113"/>
          </a:xfrm>
          <a:prstGeom prst="roundRect">
            <a:avLst>
              <a:gd name="adj" fmla="val 6301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3722" r="4325"/>
          <a:stretch/>
        </p:blipFill>
        <p:spPr>
          <a:xfrm>
            <a:off x="5648767" y="4005064"/>
            <a:ext cx="3220033" cy="2536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369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6768" y="404664"/>
            <a:ext cx="1242864" cy="6747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Акции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087372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22 октября обучающиеся 8-11 классов совместно с классными руководителями приняли участие в акции «Дорога к Обелиску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руководством советника директора по воспитанию Андреевой Л.Г. И классных руководителей была проведена акция «Экспедиция помощи».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24 октября прошла акция «Чистая школа», перед уходом на каникулы дети убрались в классах, рекреациях и лестницах.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140968"/>
            <a:ext cx="2301720" cy="30689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140968"/>
            <a:ext cx="3068960" cy="30689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41734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Сегодня в номере:</a:t>
            </a:r>
            <a:endParaRPr lang="ru-RU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634" y="1412776"/>
            <a:ext cx="5184576" cy="5112568"/>
          </a:xfr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Знаменательные даты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Школьные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мероприятия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Спортивные новости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 у нас в гостях …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Внеурочная деятельность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Конкурсы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Акции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Школьные новости страны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35657"/>
            <a:ext cx="3186354" cy="42484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17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610600" cy="8826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07504" y="1484784"/>
            <a:ext cx="8640960" cy="206967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нашей школе вожатые под руководством советника директора по воспитанию Андреевой Ларисы Германовны организовали для обучающих начальной школы музыкальные перемены.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«Орлята России», юнармейцы отряда «Пламя», участники движение «Первых» совместно с классными руководителями приняли участие в акции «Внуки по переписки». Они изготовили открытки для родных бабушек и дедушек, а так же для жителей Погорельского дома-интерната для престарелых.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 руководством советника директора по воспитанию Андреевой Л.Г. И классных руководителей была проведена акция «Экспедиция помощи». Ребята, родители и учителя собрали сладкие угощения и передали их жителям дома-интерната.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260648"/>
            <a:ext cx="7530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Знаменательные даты </a:t>
            </a:r>
          </a:p>
          <a:p>
            <a:pPr algn="ctr">
              <a:buClr>
                <a:srgbClr val="FF0000"/>
              </a:buClr>
            </a:pPr>
            <a:r>
              <a:rPr lang="ru-RU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октября – Международный день пожилых людей. Международный день музыки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3" r="5113"/>
          <a:stretch/>
        </p:blipFill>
        <p:spPr>
          <a:xfrm>
            <a:off x="251520" y="4653136"/>
            <a:ext cx="3970951" cy="15467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7" r="4326"/>
          <a:stretch/>
        </p:blipFill>
        <p:spPr>
          <a:xfrm>
            <a:off x="5004048" y="4653136"/>
            <a:ext cx="3939616" cy="15467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511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9589" y="375817"/>
            <a:ext cx="4320480" cy="576064"/>
          </a:xfr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  <a:buClr>
                <a:srgbClr val="FF0000"/>
              </a:buClr>
              <a:buSzPct val="70000"/>
            </a:pPr>
            <a:r>
              <a:rPr lang="ru-RU" sz="2000" b="1" cap="none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Знаменательные </a:t>
            </a:r>
            <a:r>
              <a:rPr lang="ru-RU" sz="2000" b="1" cap="none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даты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cap="none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</a:t>
            </a:r>
            <a:r>
              <a:rPr lang="ru-RU" sz="2000" b="1" i="1" cap="none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октября – День учителя </a:t>
            </a:r>
            <a:endParaRPr lang="ru-RU" sz="4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921" y="1124744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этот замечательный праздник с красивыми юбилейными датами: 50 и 40 лет педагогического труда были поздравлены и отмечены грамотами Кирилова Галина Леонидовна и Львова Елена Геннадьевна. 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Обучающиеся начальной школы произнесли слова благодарности в адрес учителей и исполнили песню.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Старшеклассники под руководством советника директора по воспитанию Андреевой Л.Г. Подготовили свои поздравления и пожелания для учителей и озвучили их с помощью школьного радиоэфира.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0" r="11865" b="25719"/>
          <a:stretch/>
        </p:blipFill>
        <p:spPr>
          <a:xfrm>
            <a:off x="827584" y="3501008"/>
            <a:ext cx="2787774" cy="2610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01009"/>
            <a:ext cx="3116650" cy="2610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2760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867872" cy="5306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Знаменательные даты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21 октября - День герба и флага Тверской области. Небольшую историческую экскурсию провела советник директора по воспитанию Андреева Л. Г. Она рассказала об истории, о значении этого праздника. </a:t>
            </a:r>
          </a:p>
          <a:p>
            <a:pPr marL="0" indent="0">
              <a:buNone/>
            </a:pPr>
            <a:r>
              <a:rPr lang="ru-RU" sz="1600" dirty="0"/>
              <a:t>В честь 130-летия со дня рождения </a:t>
            </a:r>
            <a:r>
              <a:rPr lang="ru-RU" sz="1600" dirty="0" err="1"/>
              <a:t>С,А,Есенина</a:t>
            </a:r>
            <a:r>
              <a:rPr lang="ru-RU" sz="1600" dirty="0"/>
              <a:t> в школе в течение недели прошли мероприятия, посвященные этой дате. Обучающиеся ближе познакомились с жизнью и творчеством поэта, на классных часах, на уроках проведены конкурсы чтецов, в библиотеке оформлена выставка книг. Выпускники 11 класса подготовили видеоролик «Мой Есенин»</a:t>
            </a: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r="4963"/>
          <a:stretch/>
        </p:blipFill>
        <p:spPr>
          <a:xfrm>
            <a:off x="5076056" y="3861048"/>
            <a:ext cx="3734119" cy="25649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r="5753"/>
          <a:stretch/>
        </p:blipFill>
        <p:spPr>
          <a:xfrm>
            <a:off x="539552" y="3861048"/>
            <a:ext cx="3339313" cy="25649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2760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16 октября во всем мире отмечают День хлеба. В преддверии этого праздника советник директора по воспитанию Андреева Л.Г. Провела познавательную беседу «Берегите хлеб»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Международный день школьных библиотек отмечают во многих странах в четвертый понедельник октября. Праздник объединяет библиотекарей, педагогов, обучающихся.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24 октября советник директора по воспитанию Андреева Л. Г. Совместно со школьным библиотекарем Гусевой Н.Ю. организовали литературную гостиную на тему «Писатели юбиляры: Есенин, Бунин …»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548680"/>
            <a:ext cx="31005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Знаменательные даты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1" r="15546"/>
          <a:stretch/>
        </p:blipFill>
        <p:spPr>
          <a:xfrm>
            <a:off x="395536" y="3645024"/>
            <a:ext cx="3606666" cy="28529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t="20601" r="9051" b="1700"/>
          <a:stretch/>
        </p:blipFill>
        <p:spPr>
          <a:xfrm>
            <a:off x="4639895" y="3645024"/>
            <a:ext cx="3832398" cy="28646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26436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370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21 октября прошла церемония посвящения обучающихся первого класса в «Орлята России» ее провела советник директора по воспитанию Андреева Л. Г. Совместно с активистами Движения Первых.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23 октября в начальной школе прошел праздник «Осень золотая в гости к нам пришла»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620688"/>
            <a:ext cx="339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Школьные мероприятия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42650" r="1963" b="13251"/>
          <a:stretch/>
        </p:blipFill>
        <p:spPr>
          <a:xfrm>
            <a:off x="471372" y="2954042"/>
            <a:ext cx="4296307" cy="15550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33201" r="9051" b="8001"/>
          <a:stretch/>
        </p:blipFill>
        <p:spPr>
          <a:xfrm>
            <a:off x="5148064" y="4509120"/>
            <a:ext cx="3463151" cy="18295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52223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16952" cy="307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Спортивные новости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3946" y="1052736"/>
            <a:ext cx="8371656" cy="1972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 октября обучающиеся нашей школы приняли участие в первенстве по легкой атлетике среди общеобразовательных школ. 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Спортсмены показали хорошие результаты, продемонстрировали выносливость, силу воли и стремление к победе.</a:t>
            </a:r>
          </a:p>
          <a:p>
            <a:pPr marL="0" indent="0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17 октября </a:t>
            </a:r>
            <a:r>
              <a:rPr lang="ru-RU" sz="1600" dirty="0"/>
              <a:t>в спортивной школе состоялось личное первенство района среди школьников по настольному теннису, посвященное Герою Советского союза Борису Александровичу Михайлову.</a:t>
            </a:r>
          </a:p>
          <a:p>
            <a:pPr marL="0" indent="0"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6950" r="18900" b="7350"/>
          <a:stretch/>
        </p:blipFill>
        <p:spPr>
          <a:xfrm>
            <a:off x="755576" y="3645024"/>
            <a:ext cx="3015046" cy="2401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17450" r="5201" b="18501"/>
          <a:stretch/>
        </p:blipFill>
        <p:spPr>
          <a:xfrm>
            <a:off x="5148064" y="3645024"/>
            <a:ext cx="2773826" cy="2401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6782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268760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10 – октября в нашей школе состоялась встреча с работниками Центральной библиотеки имени Н. И, Беспалова. Они провели с обучающимися 7-8 классов краеведческий урок «Граф Закревский. Служение и личная жизнь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.»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21 – октября в нашей школе побывало ШОУ мыльных пузырей из города Ржева.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 r="8922"/>
          <a:stretch/>
        </p:blipFill>
        <p:spPr>
          <a:xfrm>
            <a:off x="430427" y="3717031"/>
            <a:ext cx="4017789" cy="2565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699792" y="476672"/>
            <a:ext cx="2608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 у нас в гостях …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29001" r="8001" b="17450"/>
          <a:stretch/>
        </p:blipFill>
        <p:spPr>
          <a:xfrm>
            <a:off x="5148064" y="3717030"/>
            <a:ext cx="3326407" cy="2565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9059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890</TotalTime>
  <Words>806</Words>
  <Application>Microsoft Office PowerPoint</Application>
  <PresentationFormat>Экран (4:3)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«Школьная жизнь»</vt:lpstr>
      <vt:lpstr>Сегодня в номере:</vt:lpstr>
      <vt:lpstr> </vt:lpstr>
      <vt:lpstr>Знаменательные даты  5 октября – День учителя </vt:lpstr>
      <vt:lpstr>Знаменательные даты</vt:lpstr>
      <vt:lpstr>Презентация PowerPoint</vt:lpstr>
      <vt:lpstr>Презентация PowerPoint</vt:lpstr>
      <vt:lpstr>Спортивные новости </vt:lpstr>
      <vt:lpstr>Презентация PowerPoint</vt:lpstr>
      <vt:lpstr>Презентация PowerPoint</vt:lpstr>
      <vt:lpstr>Презентация PowerPoint</vt:lpstr>
      <vt:lpstr>Акции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Пользователь Windows</cp:lastModifiedBy>
  <cp:revision>66</cp:revision>
  <dcterms:created xsi:type="dcterms:W3CDTF">2025-09-16T10:58:42Z</dcterms:created>
  <dcterms:modified xsi:type="dcterms:W3CDTF">2025-11-01T08:15:47Z</dcterms:modified>
</cp:coreProperties>
</file>